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349" r:id="rId2"/>
    <p:sldId id="344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</p:sldIdLst>
  <p:sldSz cx="9144000" cy="5143500" type="screen16x9"/>
  <p:notesSz cx="9144000" cy="6858000"/>
  <p:embeddedFontLst>
    <p:embeddedFont>
      <p:font typeface="나눔스퀘어_ac Bold" panose="020B0803020000020004" pitchFamily="34" charset="-127"/>
      <p:regular r:id="rId29"/>
      <p:bold r:id="rId29"/>
      <p:italic r:id="rId29"/>
      <p:boldItalic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나눔스퀘어_ac ExtraBold" panose="020F0702030404030204" pitchFamily="34" charset="0"/>
      <p:regular r:id="rId30"/>
      <p:bold r:id="rId30"/>
      <p:italic r:id="rId30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6BE"/>
    <a:srgbClr val="FBFBFB"/>
    <a:srgbClr val="151A1D"/>
    <a:srgbClr val="D8DADE"/>
    <a:srgbClr val="2A343A"/>
    <a:srgbClr val="96A9C7"/>
    <a:srgbClr val="BEC9DC"/>
    <a:srgbClr val="7890B6"/>
    <a:srgbClr val="9AACC9"/>
    <a:srgbClr val="EC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53" autoAdjust="0"/>
    <p:restoredTop sz="94660"/>
  </p:normalViewPr>
  <p:slideViewPr>
    <p:cSldViewPr>
      <p:cViewPr varScale="1">
        <p:scale>
          <a:sx n="279" d="100"/>
          <a:sy n="279" d="100"/>
        </p:scale>
        <p:origin x="208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2023. 6. 15.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2023. 6. 15.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2023. 6. 15.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2023. 6. 15.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2023. 6. 15.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2023. 6. 15.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2023. 6. 15.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2023. 6. 15.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2023. 6. 15.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2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#5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2023. 06. 03 </a:t>
            </a: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Lee </a:t>
            </a:r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Sungkill</a:t>
            </a:r>
            <a:endParaRPr lang="ko-KR" altLang="en-US" sz="1600" b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에디로봇아카데미</a:t>
            </a:r>
            <a:r>
              <a:rPr lang="ko-KR" altLang="en-US" sz="3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 마스터 </a:t>
            </a:r>
            <a:r>
              <a:rPr lang="en-US" altLang="ko-KR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Lv1</a:t>
            </a:r>
            <a:r>
              <a:rPr lang="ko-KR" altLang="en-US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과정</a:t>
            </a:r>
            <a:endParaRPr lang="ko-KR" altLang="en-US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12425" y="20665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77214" y="4736584"/>
            <a:ext cx="774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aa0003f3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19d63bf28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85079" y="1854251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3f3c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pic>
        <p:nvPicPr>
          <p:cNvPr id="12" name="그림 1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88B0F53C-A56A-15A1-FC06-EF702CA44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1" y="911464"/>
            <a:ext cx="4418917" cy="2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6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12425" y="20665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77214" y="4736584"/>
            <a:ext cx="774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aa0003f3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19d63bf28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85079" y="1854251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3f3c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pic>
        <p:nvPicPr>
          <p:cNvPr id="21" name="그림 2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198C06D-DF03-2939-D904-BCE4CC55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4" y="915566"/>
            <a:ext cx="451369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12425" y="20665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77214" y="4736584"/>
            <a:ext cx="774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aa0003f3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19d63bf28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85079" y="1854251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3f3c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F06FF3-C151-A974-6432-20713FD10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0" y="907446"/>
            <a:ext cx="4402453" cy="25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12425" y="20665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77214" y="4736584"/>
            <a:ext cx="774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aa0003f3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19d63bf28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pic>
        <p:nvPicPr>
          <p:cNvPr id="12" name="그림 1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FB8FC34-5920-FF78-0CE5-7EB7145DA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6" y="919387"/>
            <a:ext cx="4381660" cy="251645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408050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403489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403489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855019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12425" y="20665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77214" y="4736584"/>
            <a:ext cx="774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aa0003f3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19d63bf28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408050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403489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403489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36B0287-BB87-5430-8656-C1050A31E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9" y="909837"/>
            <a:ext cx="4411575" cy="26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7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12425" y="20665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408050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403489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403489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pic>
        <p:nvPicPr>
          <p:cNvPr id="12" name="그림 1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9C413B9-EABC-F2EC-BFAC-5C13F4095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2" y="915566"/>
            <a:ext cx="438831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39402" y="233292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408050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403489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403489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EF409B1-D6DF-0E8E-8CAC-A33249476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7" y="920124"/>
            <a:ext cx="4359679" cy="26858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45F669-B7A0-F2FB-0BCE-56D380D505ED}"/>
              </a:ext>
            </a:extLst>
          </p:cNvPr>
          <p:cNvSpPr/>
          <p:nvPr/>
        </p:nvSpPr>
        <p:spPr>
          <a:xfrm>
            <a:off x="4960333" y="235334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2AF43-3A67-FA2F-7833-821F08083DF8}"/>
              </a:ext>
            </a:extLst>
          </p:cNvPr>
          <p:cNvSpPr txBox="1"/>
          <p:nvPr/>
        </p:nvSpPr>
        <p:spPr>
          <a:xfrm>
            <a:off x="7343453" y="2341658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30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2DB42A-2E2F-ACE8-9FF5-217F3E39D7C5}"/>
              </a:ext>
            </a:extLst>
          </p:cNvPr>
          <p:cNvSpPr txBox="1"/>
          <p:nvPr/>
        </p:nvSpPr>
        <p:spPr>
          <a:xfrm>
            <a:off x="6191145" y="233081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3F627-E10C-ADC8-2622-30BFB83005B8}"/>
              </a:ext>
            </a:extLst>
          </p:cNvPr>
          <p:cNvSpPr txBox="1"/>
          <p:nvPr/>
        </p:nvSpPr>
        <p:spPr>
          <a:xfrm>
            <a:off x="4936761" y="2337529"/>
            <a:ext cx="7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6fdff3d0</a:t>
            </a:r>
            <a:endParaRPr kumimoji="1" lang="ko-Kore-KR" altLang="en-US" sz="105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045E1-2A9C-38F6-4706-8DE82623671F}"/>
              </a:ext>
            </a:extLst>
          </p:cNvPr>
          <p:cNvSpPr txBox="1"/>
          <p:nvPr/>
        </p:nvSpPr>
        <p:spPr>
          <a:xfrm>
            <a:off x="5574075" y="233545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48D206-19EE-8286-7CB1-5B5C7517E44C}"/>
              </a:ext>
            </a:extLst>
          </p:cNvPr>
          <p:cNvSpPr txBox="1"/>
          <p:nvPr/>
        </p:nvSpPr>
        <p:spPr>
          <a:xfrm>
            <a:off x="5767249" y="2330816"/>
            <a:ext cx="839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9d6b6396</a:t>
            </a:r>
            <a:endParaRPr kumimoji="1" lang="ko-Kore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24186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39402" y="233292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408050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403489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403489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45F669-B7A0-F2FB-0BCE-56D380D505ED}"/>
              </a:ext>
            </a:extLst>
          </p:cNvPr>
          <p:cNvSpPr/>
          <p:nvPr/>
        </p:nvSpPr>
        <p:spPr>
          <a:xfrm>
            <a:off x="4960333" y="235334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2AF43-3A67-FA2F-7833-821F08083DF8}"/>
              </a:ext>
            </a:extLst>
          </p:cNvPr>
          <p:cNvSpPr txBox="1"/>
          <p:nvPr/>
        </p:nvSpPr>
        <p:spPr>
          <a:xfrm>
            <a:off x="7343453" y="2341658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30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2DB42A-2E2F-ACE8-9FF5-217F3E39D7C5}"/>
              </a:ext>
            </a:extLst>
          </p:cNvPr>
          <p:cNvSpPr txBox="1"/>
          <p:nvPr/>
        </p:nvSpPr>
        <p:spPr>
          <a:xfrm>
            <a:off x="6191145" y="233081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3F627-E10C-ADC8-2622-30BFB83005B8}"/>
              </a:ext>
            </a:extLst>
          </p:cNvPr>
          <p:cNvSpPr txBox="1"/>
          <p:nvPr/>
        </p:nvSpPr>
        <p:spPr>
          <a:xfrm>
            <a:off x="4936761" y="2337529"/>
            <a:ext cx="7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6fdff3d0</a:t>
            </a:r>
            <a:endParaRPr kumimoji="1" lang="ko-Kore-KR" altLang="en-US" sz="105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045E1-2A9C-38F6-4706-8DE82623671F}"/>
              </a:ext>
            </a:extLst>
          </p:cNvPr>
          <p:cNvSpPr txBox="1"/>
          <p:nvPr/>
        </p:nvSpPr>
        <p:spPr>
          <a:xfrm>
            <a:off x="5574075" y="233545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48D206-19EE-8286-7CB1-5B5C7517E44C}"/>
              </a:ext>
            </a:extLst>
          </p:cNvPr>
          <p:cNvSpPr txBox="1"/>
          <p:nvPr/>
        </p:nvSpPr>
        <p:spPr>
          <a:xfrm>
            <a:off x="5767249" y="2330816"/>
            <a:ext cx="839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9d6b6396</a:t>
            </a:r>
            <a:endParaRPr kumimoji="1" lang="ko-Kore-KR" altLang="en-US" sz="1050" b="1" dirty="0"/>
          </a:p>
        </p:txBody>
      </p:sp>
      <p:pic>
        <p:nvPicPr>
          <p:cNvPr id="12" name="그림 1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64A73896-57EF-1E59-9CF6-3BF143D54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1" y="915566"/>
            <a:ext cx="450546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4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39402" y="233292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408050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403489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403489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45F669-B7A0-F2FB-0BCE-56D380D505ED}"/>
              </a:ext>
            </a:extLst>
          </p:cNvPr>
          <p:cNvSpPr/>
          <p:nvPr/>
        </p:nvSpPr>
        <p:spPr>
          <a:xfrm>
            <a:off x="4960333" y="235334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2AF43-3A67-FA2F-7833-821F08083DF8}"/>
              </a:ext>
            </a:extLst>
          </p:cNvPr>
          <p:cNvSpPr txBox="1"/>
          <p:nvPr/>
        </p:nvSpPr>
        <p:spPr>
          <a:xfrm>
            <a:off x="7343453" y="2341658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30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2DB42A-2E2F-ACE8-9FF5-217F3E39D7C5}"/>
              </a:ext>
            </a:extLst>
          </p:cNvPr>
          <p:cNvSpPr txBox="1"/>
          <p:nvPr/>
        </p:nvSpPr>
        <p:spPr>
          <a:xfrm>
            <a:off x="6191145" y="233081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3F627-E10C-ADC8-2622-30BFB83005B8}"/>
              </a:ext>
            </a:extLst>
          </p:cNvPr>
          <p:cNvSpPr txBox="1"/>
          <p:nvPr/>
        </p:nvSpPr>
        <p:spPr>
          <a:xfrm>
            <a:off x="4936761" y="2337529"/>
            <a:ext cx="7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6fdff3d0</a:t>
            </a:r>
            <a:endParaRPr kumimoji="1" lang="ko-Kore-KR" altLang="en-US" sz="105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045E1-2A9C-38F6-4706-8DE82623671F}"/>
              </a:ext>
            </a:extLst>
          </p:cNvPr>
          <p:cNvSpPr txBox="1"/>
          <p:nvPr/>
        </p:nvSpPr>
        <p:spPr>
          <a:xfrm>
            <a:off x="5574075" y="233545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48D206-19EE-8286-7CB1-5B5C7517E44C}"/>
              </a:ext>
            </a:extLst>
          </p:cNvPr>
          <p:cNvSpPr txBox="1"/>
          <p:nvPr/>
        </p:nvSpPr>
        <p:spPr>
          <a:xfrm>
            <a:off x="5767249" y="2330816"/>
            <a:ext cx="839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9d6b6396</a:t>
            </a:r>
            <a:endParaRPr kumimoji="1" lang="ko-Kore-KR" altLang="en-US" sz="1050" b="1" dirty="0"/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9B497D0-807F-9696-6A80-80DB1CBCE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61" y="915548"/>
            <a:ext cx="4419073" cy="25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1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39402" y="233292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408050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403489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403489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45F669-B7A0-F2FB-0BCE-56D380D505ED}"/>
              </a:ext>
            </a:extLst>
          </p:cNvPr>
          <p:cNvSpPr/>
          <p:nvPr/>
        </p:nvSpPr>
        <p:spPr>
          <a:xfrm>
            <a:off x="4960333" y="235334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2AF43-3A67-FA2F-7833-821F08083DF8}"/>
              </a:ext>
            </a:extLst>
          </p:cNvPr>
          <p:cNvSpPr txBox="1"/>
          <p:nvPr/>
        </p:nvSpPr>
        <p:spPr>
          <a:xfrm>
            <a:off x="7343453" y="2341658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30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2DB42A-2E2F-ACE8-9FF5-217F3E39D7C5}"/>
              </a:ext>
            </a:extLst>
          </p:cNvPr>
          <p:cNvSpPr txBox="1"/>
          <p:nvPr/>
        </p:nvSpPr>
        <p:spPr>
          <a:xfrm>
            <a:off x="6191145" y="233081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3F627-E10C-ADC8-2622-30BFB83005B8}"/>
              </a:ext>
            </a:extLst>
          </p:cNvPr>
          <p:cNvSpPr txBox="1"/>
          <p:nvPr/>
        </p:nvSpPr>
        <p:spPr>
          <a:xfrm>
            <a:off x="4936761" y="2337529"/>
            <a:ext cx="7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6fdff3d0</a:t>
            </a:r>
            <a:endParaRPr kumimoji="1" lang="ko-Kore-KR" altLang="en-US" sz="105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045E1-2A9C-38F6-4706-8DE82623671F}"/>
              </a:ext>
            </a:extLst>
          </p:cNvPr>
          <p:cNvSpPr txBox="1"/>
          <p:nvPr/>
        </p:nvSpPr>
        <p:spPr>
          <a:xfrm>
            <a:off x="5574075" y="233545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48D206-19EE-8286-7CB1-5B5C7517E44C}"/>
              </a:ext>
            </a:extLst>
          </p:cNvPr>
          <p:cNvSpPr txBox="1"/>
          <p:nvPr/>
        </p:nvSpPr>
        <p:spPr>
          <a:xfrm>
            <a:off x="5767249" y="2330816"/>
            <a:ext cx="839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9d6b6396</a:t>
            </a:r>
            <a:endParaRPr kumimoji="1" lang="ko-Kore-KR" altLang="en-US" sz="1050" b="1" dirty="0"/>
          </a:p>
        </p:txBody>
      </p:sp>
      <p:pic>
        <p:nvPicPr>
          <p:cNvPr id="12" name="그림 1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8920AE8F-27C3-9578-AF97-25AC20A6D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2" y="915566"/>
            <a:ext cx="4327769" cy="26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0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ko-KR" altLang="en-US" dirty="0"/>
              <a:t> 파일 생성</a:t>
            </a: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CEF26FE-5C6D-7B96-A267-D80C5B418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760640" cy="42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30342" y="207793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408050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403489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403489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45F669-B7A0-F2FB-0BCE-56D380D505ED}"/>
              </a:ext>
            </a:extLst>
          </p:cNvPr>
          <p:cNvSpPr/>
          <p:nvPr/>
        </p:nvSpPr>
        <p:spPr>
          <a:xfrm>
            <a:off x="4960333" y="235334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2AF43-3A67-FA2F-7833-821F08083DF8}"/>
              </a:ext>
            </a:extLst>
          </p:cNvPr>
          <p:cNvSpPr txBox="1"/>
          <p:nvPr/>
        </p:nvSpPr>
        <p:spPr>
          <a:xfrm>
            <a:off x="7343453" y="2341658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30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2DB42A-2E2F-ACE8-9FF5-217F3E39D7C5}"/>
              </a:ext>
            </a:extLst>
          </p:cNvPr>
          <p:cNvSpPr txBox="1"/>
          <p:nvPr/>
        </p:nvSpPr>
        <p:spPr>
          <a:xfrm>
            <a:off x="6191145" y="233081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3F627-E10C-ADC8-2622-30BFB83005B8}"/>
              </a:ext>
            </a:extLst>
          </p:cNvPr>
          <p:cNvSpPr txBox="1"/>
          <p:nvPr/>
        </p:nvSpPr>
        <p:spPr>
          <a:xfrm>
            <a:off x="4936761" y="2337529"/>
            <a:ext cx="7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6fdff3d0</a:t>
            </a:r>
            <a:endParaRPr kumimoji="1" lang="ko-Kore-KR" altLang="en-US" sz="105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045E1-2A9C-38F6-4706-8DE82623671F}"/>
              </a:ext>
            </a:extLst>
          </p:cNvPr>
          <p:cNvSpPr txBox="1"/>
          <p:nvPr/>
        </p:nvSpPr>
        <p:spPr>
          <a:xfrm>
            <a:off x="5574075" y="233545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48D206-19EE-8286-7CB1-5B5C7517E44C}"/>
              </a:ext>
            </a:extLst>
          </p:cNvPr>
          <p:cNvSpPr txBox="1"/>
          <p:nvPr/>
        </p:nvSpPr>
        <p:spPr>
          <a:xfrm>
            <a:off x="5767249" y="2330816"/>
            <a:ext cx="839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9d6b6396</a:t>
            </a:r>
            <a:endParaRPr kumimoji="1" lang="ko-Kore-KR" altLang="en-US" sz="1050" b="1" dirty="0"/>
          </a:p>
        </p:txBody>
      </p:sp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DEC3FC0-02DB-1F58-21CC-A928B015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70" y="915565"/>
            <a:ext cx="4425337" cy="24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1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30342" y="207793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408050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403489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403489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45F669-B7A0-F2FB-0BCE-56D380D505ED}"/>
              </a:ext>
            </a:extLst>
          </p:cNvPr>
          <p:cNvSpPr/>
          <p:nvPr/>
        </p:nvSpPr>
        <p:spPr>
          <a:xfrm>
            <a:off x="4960333" y="235334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2AF43-3A67-FA2F-7833-821F08083DF8}"/>
              </a:ext>
            </a:extLst>
          </p:cNvPr>
          <p:cNvSpPr txBox="1"/>
          <p:nvPr/>
        </p:nvSpPr>
        <p:spPr>
          <a:xfrm>
            <a:off x="7343453" y="2341658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30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2DB42A-2E2F-ACE8-9FF5-217F3E39D7C5}"/>
              </a:ext>
            </a:extLst>
          </p:cNvPr>
          <p:cNvSpPr txBox="1"/>
          <p:nvPr/>
        </p:nvSpPr>
        <p:spPr>
          <a:xfrm>
            <a:off x="6191145" y="233081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3F627-E10C-ADC8-2622-30BFB83005B8}"/>
              </a:ext>
            </a:extLst>
          </p:cNvPr>
          <p:cNvSpPr txBox="1"/>
          <p:nvPr/>
        </p:nvSpPr>
        <p:spPr>
          <a:xfrm>
            <a:off x="4936761" y="2337529"/>
            <a:ext cx="7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6fdff3d0</a:t>
            </a:r>
            <a:endParaRPr kumimoji="1" lang="ko-Kore-KR" altLang="en-US" sz="105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045E1-2A9C-38F6-4706-8DE82623671F}"/>
              </a:ext>
            </a:extLst>
          </p:cNvPr>
          <p:cNvSpPr txBox="1"/>
          <p:nvPr/>
        </p:nvSpPr>
        <p:spPr>
          <a:xfrm>
            <a:off x="5574075" y="233545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48D206-19EE-8286-7CB1-5B5C7517E44C}"/>
              </a:ext>
            </a:extLst>
          </p:cNvPr>
          <p:cNvSpPr txBox="1"/>
          <p:nvPr/>
        </p:nvSpPr>
        <p:spPr>
          <a:xfrm>
            <a:off x="5767249" y="2330816"/>
            <a:ext cx="839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9d6b6396</a:t>
            </a:r>
            <a:endParaRPr kumimoji="1" lang="ko-Kore-KR" altLang="en-US" sz="1050" b="1" dirty="0"/>
          </a:p>
        </p:txBody>
      </p:sp>
      <p:pic>
        <p:nvPicPr>
          <p:cNvPr id="12" name="그림 1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6519AB4-9E1D-4FEF-3E38-4488FBABC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4" y="915546"/>
            <a:ext cx="4340475" cy="32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7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30342" y="207793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3863169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3817563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3817563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45F669-B7A0-F2FB-0BCE-56D380D505ED}"/>
              </a:ext>
            </a:extLst>
          </p:cNvPr>
          <p:cNvSpPr/>
          <p:nvPr/>
        </p:nvSpPr>
        <p:spPr>
          <a:xfrm>
            <a:off x="4960333" y="235334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2AF43-3A67-FA2F-7833-821F08083DF8}"/>
              </a:ext>
            </a:extLst>
          </p:cNvPr>
          <p:cNvSpPr txBox="1"/>
          <p:nvPr/>
        </p:nvSpPr>
        <p:spPr>
          <a:xfrm>
            <a:off x="7343453" y="2341658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30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2DB42A-2E2F-ACE8-9FF5-217F3E39D7C5}"/>
              </a:ext>
            </a:extLst>
          </p:cNvPr>
          <p:cNvSpPr txBox="1"/>
          <p:nvPr/>
        </p:nvSpPr>
        <p:spPr>
          <a:xfrm>
            <a:off x="6191145" y="233081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3F627-E10C-ADC8-2622-30BFB83005B8}"/>
              </a:ext>
            </a:extLst>
          </p:cNvPr>
          <p:cNvSpPr txBox="1"/>
          <p:nvPr/>
        </p:nvSpPr>
        <p:spPr>
          <a:xfrm>
            <a:off x="4936761" y="2337529"/>
            <a:ext cx="7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6fdff3d0</a:t>
            </a:r>
            <a:endParaRPr kumimoji="1" lang="ko-Kore-KR" altLang="en-US" sz="105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045E1-2A9C-38F6-4706-8DE82623671F}"/>
              </a:ext>
            </a:extLst>
          </p:cNvPr>
          <p:cNvSpPr txBox="1"/>
          <p:nvPr/>
        </p:nvSpPr>
        <p:spPr>
          <a:xfrm>
            <a:off x="5574075" y="233545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48D206-19EE-8286-7CB1-5B5C7517E44C}"/>
              </a:ext>
            </a:extLst>
          </p:cNvPr>
          <p:cNvSpPr txBox="1"/>
          <p:nvPr/>
        </p:nvSpPr>
        <p:spPr>
          <a:xfrm>
            <a:off x="5767249" y="2330816"/>
            <a:ext cx="839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9d6b6396</a:t>
            </a:r>
            <a:endParaRPr kumimoji="1" lang="ko-Kore-KR" altLang="en-US" sz="1050" b="1" dirty="0"/>
          </a:p>
        </p:txBody>
      </p:sp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668B3CA2-A851-AB8D-1E35-77E2E3798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7" y="915566"/>
            <a:ext cx="4402107" cy="266429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D8E673-4811-06B3-3747-A81EC4D8175C}"/>
              </a:ext>
            </a:extLst>
          </p:cNvPr>
          <p:cNvSpPr/>
          <p:nvPr/>
        </p:nvSpPr>
        <p:spPr>
          <a:xfrm>
            <a:off x="4960333" y="412949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431F64-2ECB-F945-4C79-8927E8FBE6EA}"/>
              </a:ext>
            </a:extLst>
          </p:cNvPr>
          <p:cNvSpPr txBox="1"/>
          <p:nvPr/>
        </p:nvSpPr>
        <p:spPr>
          <a:xfrm>
            <a:off x="6801471" y="40838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w9</a:t>
            </a:r>
            <a:endParaRPr kumimoji="1" lang="ko-Kore-KR" altLang="en-US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BD41F4-76BA-25CA-7324-CCC5EBB9ED61}"/>
              </a:ext>
            </a:extLst>
          </p:cNvPr>
          <p:cNvSpPr txBox="1"/>
          <p:nvPr/>
        </p:nvSpPr>
        <p:spPr>
          <a:xfrm>
            <a:off x="7187586" y="408388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31888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30342" y="207793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3863169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3817563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3817563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45F669-B7A0-F2FB-0BCE-56D380D505ED}"/>
              </a:ext>
            </a:extLst>
          </p:cNvPr>
          <p:cNvSpPr/>
          <p:nvPr/>
        </p:nvSpPr>
        <p:spPr>
          <a:xfrm>
            <a:off x="4960333" y="235334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2AF43-3A67-FA2F-7833-821F08083DF8}"/>
              </a:ext>
            </a:extLst>
          </p:cNvPr>
          <p:cNvSpPr txBox="1"/>
          <p:nvPr/>
        </p:nvSpPr>
        <p:spPr>
          <a:xfrm>
            <a:off x="7343453" y="2341658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30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2DB42A-2E2F-ACE8-9FF5-217F3E39D7C5}"/>
              </a:ext>
            </a:extLst>
          </p:cNvPr>
          <p:cNvSpPr txBox="1"/>
          <p:nvPr/>
        </p:nvSpPr>
        <p:spPr>
          <a:xfrm>
            <a:off x="6191145" y="233081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3F627-E10C-ADC8-2622-30BFB83005B8}"/>
              </a:ext>
            </a:extLst>
          </p:cNvPr>
          <p:cNvSpPr txBox="1"/>
          <p:nvPr/>
        </p:nvSpPr>
        <p:spPr>
          <a:xfrm>
            <a:off x="4936761" y="2337529"/>
            <a:ext cx="7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6fdff3d0</a:t>
            </a:r>
            <a:endParaRPr kumimoji="1" lang="ko-Kore-KR" altLang="en-US" sz="105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045E1-2A9C-38F6-4706-8DE82623671F}"/>
              </a:ext>
            </a:extLst>
          </p:cNvPr>
          <p:cNvSpPr txBox="1"/>
          <p:nvPr/>
        </p:nvSpPr>
        <p:spPr>
          <a:xfrm>
            <a:off x="5574075" y="233545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48D206-19EE-8286-7CB1-5B5C7517E44C}"/>
              </a:ext>
            </a:extLst>
          </p:cNvPr>
          <p:cNvSpPr txBox="1"/>
          <p:nvPr/>
        </p:nvSpPr>
        <p:spPr>
          <a:xfrm>
            <a:off x="5767249" y="2330816"/>
            <a:ext cx="839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9d6b6396</a:t>
            </a:r>
            <a:endParaRPr kumimoji="1" lang="ko-Kore-KR" altLang="en-US" sz="105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D8E673-4811-06B3-3747-A81EC4D8175C}"/>
              </a:ext>
            </a:extLst>
          </p:cNvPr>
          <p:cNvSpPr/>
          <p:nvPr/>
        </p:nvSpPr>
        <p:spPr>
          <a:xfrm>
            <a:off x="4960333" y="412949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431F64-2ECB-F945-4C79-8927E8FBE6EA}"/>
              </a:ext>
            </a:extLst>
          </p:cNvPr>
          <p:cNvSpPr txBox="1"/>
          <p:nvPr/>
        </p:nvSpPr>
        <p:spPr>
          <a:xfrm>
            <a:off x="6801471" y="40838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w9</a:t>
            </a:r>
            <a:endParaRPr kumimoji="1" lang="ko-Kore-KR" altLang="en-US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BD41F4-76BA-25CA-7324-CCC5EBB9ED61}"/>
              </a:ext>
            </a:extLst>
          </p:cNvPr>
          <p:cNvSpPr txBox="1"/>
          <p:nvPr/>
        </p:nvSpPr>
        <p:spPr>
          <a:xfrm>
            <a:off x="7187586" y="408388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pic>
        <p:nvPicPr>
          <p:cNvPr id="12" name="그림 1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C8E1B88-96C8-DB71-D74E-5B5A36349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21" y="915565"/>
            <a:ext cx="4322870" cy="274998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852CDD7-4760-B8B0-E038-AF9427CA1A3D}"/>
              </a:ext>
            </a:extLst>
          </p:cNvPr>
          <p:cNvSpPr txBox="1"/>
          <p:nvPr/>
        </p:nvSpPr>
        <p:spPr>
          <a:xfrm>
            <a:off x="4479654" y="4391239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x8</a:t>
            </a:r>
            <a:endParaRPr kumimoji="1" lang="ko-Kore-KR" altLang="en-US" sz="105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7F5FF5-8822-6278-2492-4B97A6BFB7B0}"/>
              </a:ext>
            </a:extLst>
          </p:cNvPr>
          <p:cNvSpPr txBox="1"/>
          <p:nvPr/>
        </p:nvSpPr>
        <p:spPr>
          <a:xfrm>
            <a:off x="4479654" y="4117095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x9</a:t>
            </a:r>
            <a:endParaRPr kumimoji="1" lang="ko-Kore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405728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30342" y="207793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3863169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3817563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3817563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45F669-B7A0-F2FB-0BCE-56D380D505ED}"/>
              </a:ext>
            </a:extLst>
          </p:cNvPr>
          <p:cNvSpPr/>
          <p:nvPr/>
        </p:nvSpPr>
        <p:spPr>
          <a:xfrm>
            <a:off x="4960333" y="235334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2AF43-3A67-FA2F-7833-821F08083DF8}"/>
              </a:ext>
            </a:extLst>
          </p:cNvPr>
          <p:cNvSpPr txBox="1"/>
          <p:nvPr/>
        </p:nvSpPr>
        <p:spPr>
          <a:xfrm>
            <a:off x="7343453" y="2341658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30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2DB42A-2E2F-ACE8-9FF5-217F3E39D7C5}"/>
              </a:ext>
            </a:extLst>
          </p:cNvPr>
          <p:cNvSpPr txBox="1"/>
          <p:nvPr/>
        </p:nvSpPr>
        <p:spPr>
          <a:xfrm>
            <a:off x="6191145" y="233081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3F627-E10C-ADC8-2622-30BFB83005B8}"/>
              </a:ext>
            </a:extLst>
          </p:cNvPr>
          <p:cNvSpPr txBox="1"/>
          <p:nvPr/>
        </p:nvSpPr>
        <p:spPr>
          <a:xfrm>
            <a:off x="4936761" y="2337529"/>
            <a:ext cx="7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6fdff3d0</a:t>
            </a:r>
            <a:endParaRPr kumimoji="1" lang="ko-Kore-KR" altLang="en-US" sz="105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045E1-2A9C-38F6-4706-8DE82623671F}"/>
              </a:ext>
            </a:extLst>
          </p:cNvPr>
          <p:cNvSpPr txBox="1"/>
          <p:nvPr/>
        </p:nvSpPr>
        <p:spPr>
          <a:xfrm>
            <a:off x="5574075" y="233545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48D206-19EE-8286-7CB1-5B5C7517E44C}"/>
              </a:ext>
            </a:extLst>
          </p:cNvPr>
          <p:cNvSpPr txBox="1"/>
          <p:nvPr/>
        </p:nvSpPr>
        <p:spPr>
          <a:xfrm>
            <a:off x="5767249" y="2330816"/>
            <a:ext cx="839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9d6b6396</a:t>
            </a:r>
            <a:endParaRPr kumimoji="1" lang="ko-Kore-KR" altLang="en-US" sz="105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D8E673-4811-06B3-3747-A81EC4D8175C}"/>
              </a:ext>
            </a:extLst>
          </p:cNvPr>
          <p:cNvSpPr/>
          <p:nvPr/>
        </p:nvSpPr>
        <p:spPr>
          <a:xfrm>
            <a:off x="4960333" y="412949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431F64-2ECB-F945-4C79-8927E8FBE6EA}"/>
              </a:ext>
            </a:extLst>
          </p:cNvPr>
          <p:cNvSpPr txBox="1"/>
          <p:nvPr/>
        </p:nvSpPr>
        <p:spPr>
          <a:xfrm>
            <a:off x="6801471" y="40838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w9</a:t>
            </a:r>
            <a:endParaRPr kumimoji="1" lang="ko-Kore-KR" altLang="en-US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BD41F4-76BA-25CA-7324-CCC5EBB9ED61}"/>
              </a:ext>
            </a:extLst>
          </p:cNvPr>
          <p:cNvSpPr txBox="1"/>
          <p:nvPr/>
        </p:nvSpPr>
        <p:spPr>
          <a:xfrm>
            <a:off x="7187586" y="408388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52CDD7-4760-B8B0-E038-AF9427CA1A3D}"/>
              </a:ext>
            </a:extLst>
          </p:cNvPr>
          <p:cNvSpPr txBox="1"/>
          <p:nvPr/>
        </p:nvSpPr>
        <p:spPr>
          <a:xfrm>
            <a:off x="4479654" y="4391239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x8</a:t>
            </a:r>
            <a:endParaRPr kumimoji="1" lang="ko-Kore-KR" altLang="en-US" sz="105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7F5FF5-8822-6278-2492-4B97A6BFB7B0}"/>
              </a:ext>
            </a:extLst>
          </p:cNvPr>
          <p:cNvSpPr txBox="1"/>
          <p:nvPr/>
        </p:nvSpPr>
        <p:spPr>
          <a:xfrm>
            <a:off x="4479654" y="4117095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x9</a:t>
            </a:r>
            <a:endParaRPr kumimoji="1" lang="ko-Kore-KR" altLang="en-US" sz="1050" b="1" dirty="0"/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2C04C5B-2BA8-F652-F0F6-3B54DC851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8" y="915567"/>
            <a:ext cx="438831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7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30342" y="207793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3863169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3817563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3817563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45F669-B7A0-F2FB-0BCE-56D380D505ED}"/>
              </a:ext>
            </a:extLst>
          </p:cNvPr>
          <p:cNvSpPr/>
          <p:nvPr/>
        </p:nvSpPr>
        <p:spPr>
          <a:xfrm>
            <a:off x="4960333" y="235334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2AF43-3A67-FA2F-7833-821F08083DF8}"/>
              </a:ext>
            </a:extLst>
          </p:cNvPr>
          <p:cNvSpPr txBox="1"/>
          <p:nvPr/>
        </p:nvSpPr>
        <p:spPr>
          <a:xfrm>
            <a:off x="7343453" y="2341658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30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2DB42A-2E2F-ACE8-9FF5-217F3E39D7C5}"/>
              </a:ext>
            </a:extLst>
          </p:cNvPr>
          <p:cNvSpPr txBox="1"/>
          <p:nvPr/>
        </p:nvSpPr>
        <p:spPr>
          <a:xfrm>
            <a:off x="6191145" y="233081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3F627-E10C-ADC8-2622-30BFB83005B8}"/>
              </a:ext>
            </a:extLst>
          </p:cNvPr>
          <p:cNvSpPr txBox="1"/>
          <p:nvPr/>
        </p:nvSpPr>
        <p:spPr>
          <a:xfrm>
            <a:off x="4936761" y="2337529"/>
            <a:ext cx="7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6fdff3d0</a:t>
            </a:r>
            <a:endParaRPr kumimoji="1" lang="ko-Kore-KR" altLang="en-US" sz="105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045E1-2A9C-38F6-4706-8DE82623671F}"/>
              </a:ext>
            </a:extLst>
          </p:cNvPr>
          <p:cNvSpPr txBox="1"/>
          <p:nvPr/>
        </p:nvSpPr>
        <p:spPr>
          <a:xfrm>
            <a:off x="5574075" y="233545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48D206-19EE-8286-7CB1-5B5C7517E44C}"/>
              </a:ext>
            </a:extLst>
          </p:cNvPr>
          <p:cNvSpPr txBox="1"/>
          <p:nvPr/>
        </p:nvSpPr>
        <p:spPr>
          <a:xfrm>
            <a:off x="5767249" y="2330816"/>
            <a:ext cx="839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9d6b6396</a:t>
            </a:r>
            <a:endParaRPr kumimoji="1" lang="ko-Kore-KR" altLang="en-US" sz="105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D8E673-4811-06B3-3747-A81EC4D8175C}"/>
              </a:ext>
            </a:extLst>
          </p:cNvPr>
          <p:cNvSpPr/>
          <p:nvPr/>
        </p:nvSpPr>
        <p:spPr>
          <a:xfrm>
            <a:off x="4960333" y="412949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431F64-2ECB-F945-4C79-8927E8FBE6EA}"/>
              </a:ext>
            </a:extLst>
          </p:cNvPr>
          <p:cNvSpPr txBox="1"/>
          <p:nvPr/>
        </p:nvSpPr>
        <p:spPr>
          <a:xfrm>
            <a:off x="6801471" y="40838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w9</a:t>
            </a:r>
            <a:endParaRPr kumimoji="1" lang="ko-Kore-KR" altLang="en-US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BD41F4-76BA-25CA-7324-CCC5EBB9ED61}"/>
              </a:ext>
            </a:extLst>
          </p:cNvPr>
          <p:cNvSpPr txBox="1"/>
          <p:nvPr/>
        </p:nvSpPr>
        <p:spPr>
          <a:xfrm>
            <a:off x="7187586" y="408388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16fdff310</a:t>
            </a:r>
            <a:endParaRPr kumimoji="1" lang="ko-Kore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52CDD7-4760-B8B0-E038-AF9427CA1A3D}"/>
              </a:ext>
            </a:extLst>
          </p:cNvPr>
          <p:cNvSpPr txBox="1"/>
          <p:nvPr/>
        </p:nvSpPr>
        <p:spPr>
          <a:xfrm>
            <a:off x="4479654" y="4391239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x8</a:t>
            </a:r>
            <a:endParaRPr kumimoji="1" lang="ko-Kore-KR" altLang="en-US" sz="105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7F5FF5-8822-6278-2492-4B97A6BFB7B0}"/>
              </a:ext>
            </a:extLst>
          </p:cNvPr>
          <p:cNvSpPr txBox="1"/>
          <p:nvPr/>
        </p:nvSpPr>
        <p:spPr>
          <a:xfrm>
            <a:off x="4486861" y="4134041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x9</a:t>
            </a:r>
            <a:endParaRPr kumimoji="1" lang="ko-Kore-KR" altLang="en-US" sz="105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507-0C61-5A8B-3356-21E9BB353443}"/>
              </a:ext>
            </a:extLst>
          </p:cNvPr>
          <p:cNvSpPr txBox="1"/>
          <p:nvPr/>
        </p:nvSpPr>
        <p:spPr>
          <a:xfrm>
            <a:off x="6850814" y="2099541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x9</a:t>
            </a:r>
            <a:endParaRPr kumimoji="1" lang="ko-Kore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BECC64-507B-959E-5BE3-BC329E38D099}"/>
              </a:ext>
            </a:extLst>
          </p:cNvPr>
          <p:cNvSpPr txBox="1"/>
          <p:nvPr/>
        </p:nvSpPr>
        <p:spPr>
          <a:xfrm>
            <a:off x="4950212" y="4106323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8C929D-3ADE-5AFE-94B5-77313DCDC271}"/>
              </a:ext>
            </a:extLst>
          </p:cNvPr>
          <p:cNvSpPr txBox="1"/>
          <p:nvPr/>
        </p:nvSpPr>
        <p:spPr>
          <a:xfrm>
            <a:off x="5587980" y="411540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C0AB96-53A4-96BF-60CA-DCEE924FD462}"/>
              </a:ext>
            </a:extLst>
          </p:cNvPr>
          <p:cNvSpPr txBox="1"/>
          <p:nvPr/>
        </p:nvSpPr>
        <p:spPr>
          <a:xfrm>
            <a:off x="5822041" y="4106323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3991AF-798B-8D0F-0343-AF92A517374B}"/>
              </a:ext>
            </a:extLst>
          </p:cNvPr>
          <p:cNvSpPr txBox="1"/>
          <p:nvPr/>
        </p:nvSpPr>
        <p:spPr>
          <a:xfrm>
            <a:off x="6181887" y="4109979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pic>
        <p:nvPicPr>
          <p:cNvPr id="65" name="그림 6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BF9D6C8-DA94-F13E-BAF3-233560839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5" y="915566"/>
            <a:ext cx="4355152" cy="30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30342" y="207793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65795" y="4739032"/>
            <a:ext cx="830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b81f43a0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100003f64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99107" y="184562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BFE5A6-845E-9C07-D3CD-ECB1544CD27B}"/>
              </a:ext>
            </a:extLst>
          </p:cNvPr>
          <p:cNvSpPr/>
          <p:nvPr/>
        </p:nvSpPr>
        <p:spPr>
          <a:xfrm>
            <a:off x="4960333" y="3863169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7903-4AB4-8CC9-B8C2-054FDBAB2CD0}"/>
              </a:ext>
            </a:extLst>
          </p:cNvPr>
          <p:cNvSpPr txBox="1"/>
          <p:nvPr/>
        </p:nvSpPr>
        <p:spPr>
          <a:xfrm>
            <a:off x="6801471" y="3817563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w0</a:t>
            </a:r>
            <a:endParaRPr kumimoji="1" lang="ko-Kore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A53FA-0741-C23F-567C-BDBF1BFB7232}"/>
              </a:ext>
            </a:extLst>
          </p:cNvPr>
          <p:cNvSpPr txBox="1"/>
          <p:nvPr/>
        </p:nvSpPr>
        <p:spPr>
          <a:xfrm>
            <a:off x="7187586" y="3817563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45F669-B7A0-F2FB-0BCE-56D380D505ED}"/>
              </a:ext>
            </a:extLst>
          </p:cNvPr>
          <p:cNvSpPr/>
          <p:nvPr/>
        </p:nvSpPr>
        <p:spPr>
          <a:xfrm>
            <a:off x="4960333" y="235334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2AF43-3A67-FA2F-7833-821F08083DF8}"/>
              </a:ext>
            </a:extLst>
          </p:cNvPr>
          <p:cNvSpPr txBox="1"/>
          <p:nvPr/>
        </p:nvSpPr>
        <p:spPr>
          <a:xfrm>
            <a:off x="7343453" y="2341658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30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2DB42A-2E2F-ACE8-9FF5-217F3E39D7C5}"/>
              </a:ext>
            </a:extLst>
          </p:cNvPr>
          <p:cNvSpPr txBox="1"/>
          <p:nvPr/>
        </p:nvSpPr>
        <p:spPr>
          <a:xfrm>
            <a:off x="6191145" y="233081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</a:t>
            </a:r>
            <a:endParaRPr kumimoji="1" lang="ko-Kore-KR" altLang="en-US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3F627-E10C-ADC8-2622-30BFB83005B8}"/>
              </a:ext>
            </a:extLst>
          </p:cNvPr>
          <p:cNvSpPr txBox="1"/>
          <p:nvPr/>
        </p:nvSpPr>
        <p:spPr>
          <a:xfrm>
            <a:off x="4936761" y="2337529"/>
            <a:ext cx="7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6fdff3d0</a:t>
            </a:r>
            <a:endParaRPr kumimoji="1" lang="ko-Kore-KR" altLang="en-US" sz="105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045E1-2A9C-38F6-4706-8DE82623671F}"/>
              </a:ext>
            </a:extLst>
          </p:cNvPr>
          <p:cNvSpPr txBox="1"/>
          <p:nvPr/>
        </p:nvSpPr>
        <p:spPr>
          <a:xfrm>
            <a:off x="5574075" y="233545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48D206-19EE-8286-7CB1-5B5C7517E44C}"/>
              </a:ext>
            </a:extLst>
          </p:cNvPr>
          <p:cNvSpPr txBox="1"/>
          <p:nvPr/>
        </p:nvSpPr>
        <p:spPr>
          <a:xfrm>
            <a:off x="5767249" y="2330816"/>
            <a:ext cx="839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9d6b6396</a:t>
            </a:r>
            <a:endParaRPr kumimoji="1" lang="ko-Kore-KR" altLang="en-US" sz="105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D8E673-4811-06B3-3747-A81EC4D8175C}"/>
              </a:ext>
            </a:extLst>
          </p:cNvPr>
          <p:cNvSpPr/>
          <p:nvPr/>
        </p:nvSpPr>
        <p:spPr>
          <a:xfrm>
            <a:off x="4960333" y="4129490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431F64-2ECB-F945-4C79-8927E8FBE6EA}"/>
              </a:ext>
            </a:extLst>
          </p:cNvPr>
          <p:cNvSpPr txBox="1"/>
          <p:nvPr/>
        </p:nvSpPr>
        <p:spPr>
          <a:xfrm>
            <a:off x="6801471" y="40838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w9</a:t>
            </a:r>
            <a:endParaRPr kumimoji="1" lang="ko-Kore-KR" altLang="en-US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BD41F4-76BA-25CA-7324-CCC5EBB9ED61}"/>
              </a:ext>
            </a:extLst>
          </p:cNvPr>
          <p:cNvSpPr txBox="1"/>
          <p:nvPr/>
        </p:nvSpPr>
        <p:spPr>
          <a:xfrm>
            <a:off x="7187586" y="4083884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16fdff310</a:t>
            </a:r>
            <a:endParaRPr kumimoji="1" lang="ko-Kore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52CDD7-4760-B8B0-E038-AF9427CA1A3D}"/>
              </a:ext>
            </a:extLst>
          </p:cNvPr>
          <p:cNvSpPr txBox="1"/>
          <p:nvPr/>
        </p:nvSpPr>
        <p:spPr>
          <a:xfrm>
            <a:off x="4479654" y="4391239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x8</a:t>
            </a:r>
            <a:endParaRPr kumimoji="1" lang="ko-Kore-KR" altLang="en-US" sz="105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7F5FF5-8822-6278-2492-4B97A6BFB7B0}"/>
              </a:ext>
            </a:extLst>
          </p:cNvPr>
          <p:cNvSpPr txBox="1"/>
          <p:nvPr/>
        </p:nvSpPr>
        <p:spPr>
          <a:xfrm>
            <a:off x="4486861" y="4134041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x9</a:t>
            </a:r>
            <a:endParaRPr kumimoji="1" lang="ko-Kore-KR" altLang="en-US" sz="105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507-0C61-5A8B-3356-21E9BB353443}"/>
              </a:ext>
            </a:extLst>
          </p:cNvPr>
          <p:cNvSpPr txBox="1"/>
          <p:nvPr/>
        </p:nvSpPr>
        <p:spPr>
          <a:xfrm>
            <a:off x="6850814" y="2099541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x9</a:t>
            </a:r>
            <a:endParaRPr kumimoji="1" lang="ko-Kore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BECC64-507B-959E-5BE3-BC329E38D099}"/>
              </a:ext>
            </a:extLst>
          </p:cNvPr>
          <p:cNvSpPr txBox="1"/>
          <p:nvPr/>
        </p:nvSpPr>
        <p:spPr>
          <a:xfrm>
            <a:off x="4950212" y="4106323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</a:t>
            </a:r>
            <a:endParaRPr kumimoji="1" lang="ko-Kore-KR" altLang="en-US" sz="105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8C929D-3ADE-5AFE-94B5-77313DCDC271}"/>
              </a:ext>
            </a:extLst>
          </p:cNvPr>
          <p:cNvSpPr txBox="1"/>
          <p:nvPr/>
        </p:nvSpPr>
        <p:spPr>
          <a:xfrm>
            <a:off x="5587980" y="411540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C0AB96-53A4-96BF-60CA-DCEE924FD462}"/>
              </a:ext>
            </a:extLst>
          </p:cNvPr>
          <p:cNvSpPr txBox="1"/>
          <p:nvPr/>
        </p:nvSpPr>
        <p:spPr>
          <a:xfrm>
            <a:off x="5822041" y="4106323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3991AF-798B-8D0F-0343-AF92A517374B}"/>
              </a:ext>
            </a:extLst>
          </p:cNvPr>
          <p:cNvSpPr txBox="1"/>
          <p:nvPr/>
        </p:nvSpPr>
        <p:spPr>
          <a:xfrm>
            <a:off x="6181887" y="4109979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pic>
        <p:nvPicPr>
          <p:cNvPr id="64" name="그림 6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C0583AA-87B9-7534-CADD-5D2AD1B52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8" y="911009"/>
            <a:ext cx="4374179" cy="305308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7436016-DBBF-0636-D823-1F538928BD30}"/>
              </a:ext>
            </a:extLst>
          </p:cNvPr>
          <p:cNvSpPr txBox="1"/>
          <p:nvPr/>
        </p:nvSpPr>
        <p:spPr>
          <a:xfrm>
            <a:off x="4486861" y="3825121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x0</a:t>
            </a:r>
            <a:endParaRPr kumimoji="1" lang="ko-Kore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91222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7560746" cy="720080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arm64</a:t>
            </a:r>
            <a:r>
              <a:rPr lang="ko-KR" altLang="en-US" dirty="0"/>
              <a:t> </a:t>
            </a:r>
            <a:r>
              <a:rPr lang="ko-KR" altLang="en-US" dirty="0" err="1"/>
              <a:t>아키텍쳐</a:t>
            </a:r>
            <a:r>
              <a:rPr lang="ko-KR" altLang="en-US" dirty="0"/>
              <a:t> 컴파일 실행 및 디버그 파일 생성</a:t>
            </a: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89E36FF-FE33-F064-ACBC-9E1A3AF2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62" y="915566"/>
            <a:ext cx="5855517" cy="43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3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5C963E-9106-79E8-C541-BBE251A56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15566"/>
            <a:ext cx="5328592" cy="43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0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07C95-6236-1932-23A1-D26CFAB170B0}"/>
              </a:ext>
            </a:extLst>
          </p:cNvPr>
          <p:cNvSpPr txBox="1"/>
          <p:nvPr/>
        </p:nvSpPr>
        <p:spPr>
          <a:xfrm>
            <a:off x="4646343" y="111259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596438" y="13478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A204B-A868-1B17-A849-FF768869696C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FF465-04CE-C4F2-5F97-864AC5A9F0E0}"/>
              </a:ext>
            </a:extLst>
          </p:cNvPr>
          <p:cNvSpPr txBox="1"/>
          <p:nvPr/>
        </p:nvSpPr>
        <p:spPr>
          <a:xfrm>
            <a:off x="6987765" y="1131186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BC20BB-BF7E-5AB2-5A98-BAC419A0EDF9}"/>
              </a:ext>
            </a:extLst>
          </p:cNvPr>
          <p:cNvSpPr txBox="1"/>
          <p:nvPr/>
        </p:nvSpPr>
        <p:spPr>
          <a:xfrm>
            <a:off x="6995772" y="1365331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B73ACA1-4D48-D66B-F6EA-0CEB1F15A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7" y="915566"/>
            <a:ext cx="4196286" cy="2448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3002A-2D83-9770-C63D-4A17F6A47C22}"/>
              </a:ext>
            </a:extLst>
          </p:cNvPr>
          <p:cNvSpPr txBox="1"/>
          <p:nvPr/>
        </p:nvSpPr>
        <p:spPr>
          <a:xfrm>
            <a:off x="5504299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DC3F7-5F3A-4AA8-67A2-D44B6B83EF25}"/>
              </a:ext>
            </a:extLst>
          </p:cNvPr>
          <p:cNvSpPr txBox="1"/>
          <p:nvPr/>
        </p:nvSpPr>
        <p:spPr>
          <a:xfrm>
            <a:off x="5839656" y="113118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94A2A-B855-24BD-060D-6F709E2306B3}"/>
              </a:ext>
            </a:extLst>
          </p:cNvPr>
          <p:cNvSpPr txBox="1"/>
          <p:nvPr/>
        </p:nvSpPr>
        <p:spPr>
          <a:xfrm>
            <a:off x="6308798" y="13535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CCC24-5D33-7C3A-78A6-97B791FDE40C}"/>
              </a:ext>
            </a:extLst>
          </p:cNvPr>
          <p:cNvSpPr txBox="1"/>
          <p:nvPr/>
        </p:nvSpPr>
        <p:spPr>
          <a:xfrm>
            <a:off x="5403621" y="1357459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78592-7538-2143-368B-E1D053562FE6}"/>
              </a:ext>
            </a:extLst>
          </p:cNvPr>
          <p:cNvSpPr txBox="1"/>
          <p:nvPr/>
        </p:nvSpPr>
        <p:spPr>
          <a:xfrm>
            <a:off x="5828880" y="1358179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CE3F5-F83F-616A-59D1-AB238FBF536B}"/>
              </a:ext>
            </a:extLst>
          </p:cNvPr>
          <p:cNvSpPr txBox="1"/>
          <p:nvPr/>
        </p:nvSpPr>
        <p:spPr>
          <a:xfrm>
            <a:off x="6102269" y="1137557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562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12425" y="20665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918714" y="136345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797615" y="1113587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77214" y="4736584"/>
            <a:ext cx="774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aa0003f3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19d63bf28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875794" y="1610915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374783" y="1611549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492880" y="161091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9d63bf10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98790001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46343" y="111259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5940" y="1132909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17872" y="11287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405624" y="135743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70517" y="136657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7642" y="1128095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pic>
        <p:nvPicPr>
          <p:cNvPr id="49" name="그림 48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FFD07AF-C444-22BE-2C13-8A3494492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4" y="915566"/>
            <a:ext cx="4307034" cy="34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12425" y="20665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797615" y="1113587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77214" y="4736584"/>
            <a:ext cx="774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aa0003f3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19d63bf28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46343" y="111259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pic>
        <p:nvPicPr>
          <p:cNvPr id="8" name="그림 7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D61488A3-6096-08E5-66D6-57123C10F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1" y="911471"/>
            <a:ext cx="4274053" cy="374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3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12425" y="20665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77214" y="4736584"/>
            <a:ext cx="774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aa0003f3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19d63bf28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c000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85079" y="1854251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3f3c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pic>
        <p:nvPicPr>
          <p:cNvPr id="54" name="그림 5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6FA9971-A3F4-FE97-9E5C-BD518F86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0" y="894641"/>
            <a:ext cx="4471109" cy="298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2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Function.c</a:t>
            </a:r>
            <a:r>
              <a:rPr lang="en-US" altLang="ko-KR" dirty="0"/>
              <a:t> </a:t>
            </a:r>
            <a:r>
              <a:rPr lang="ko-KR" altLang="en-US" dirty="0"/>
              <a:t>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C77FA-ABFC-B231-5235-875DB1877EBC}"/>
              </a:ext>
            </a:extLst>
          </p:cNvPr>
          <p:cNvSpPr/>
          <p:nvPr/>
        </p:nvSpPr>
        <p:spPr>
          <a:xfrm>
            <a:off x="4960335" y="1150957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E58B-E9F5-B537-CB2A-6C9339A6FE74}"/>
              </a:ext>
            </a:extLst>
          </p:cNvPr>
          <p:cNvSpPr txBox="1"/>
          <p:nvPr/>
        </p:nvSpPr>
        <p:spPr>
          <a:xfrm>
            <a:off x="4612425" y="2066518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sp</a:t>
            </a:r>
            <a:endParaRPr kumimoji="1" lang="ko-Kore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F7488-35A1-20D4-990F-E9E80C8B99B1}"/>
              </a:ext>
            </a:extLst>
          </p:cNvPr>
          <p:cNvSpPr/>
          <p:nvPr/>
        </p:nvSpPr>
        <p:spPr>
          <a:xfrm>
            <a:off x="4960334" y="1365331"/>
            <a:ext cx="1888523" cy="9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A39-CC62-D2D2-7898-5D13B5A6093D}"/>
              </a:ext>
            </a:extLst>
          </p:cNvPr>
          <p:cNvSpPr txBox="1"/>
          <p:nvPr/>
        </p:nvSpPr>
        <p:spPr>
          <a:xfrm>
            <a:off x="4546386" y="4736584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 err="1"/>
              <a:t>lr</a:t>
            </a:r>
            <a:endParaRPr kumimoji="1" lang="ko-Kore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91C1E-24F3-E053-F0C3-414A6EE5726A}"/>
              </a:ext>
            </a:extLst>
          </p:cNvPr>
          <p:cNvSpPr txBox="1"/>
          <p:nvPr/>
        </p:nvSpPr>
        <p:spPr>
          <a:xfrm>
            <a:off x="5800253" y="136294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2E801ED-311C-590B-6689-D7B1E4F16AD2}"/>
              </a:ext>
            </a:extLst>
          </p:cNvPr>
          <p:cNvCxnSpPr>
            <a:cxnSpLocks/>
          </p:cNvCxnSpPr>
          <p:nvPr/>
        </p:nvCxnSpPr>
        <p:spPr>
          <a:xfrm>
            <a:off x="4960334" y="1619247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275B0D-872F-044A-5167-2EE840D58FF7}"/>
              </a:ext>
            </a:extLst>
          </p:cNvPr>
          <p:cNvCxnSpPr>
            <a:cxnSpLocks/>
          </p:cNvCxnSpPr>
          <p:nvPr/>
        </p:nvCxnSpPr>
        <p:spPr>
          <a:xfrm>
            <a:off x="4956478" y="1851670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23EC2-DA24-328C-EAF7-A560CA6FBFA6}"/>
              </a:ext>
            </a:extLst>
          </p:cNvPr>
          <p:cNvSpPr txBox="1"/>
          <p:nvPr/>
        </p:nvSpPr>
        <p:spPr>
          <a:xfrm>
            <a:off x="7354553" y="2096891"/>
            <a:ext cx="816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</a:t>
            </a:r>
            <a:r>
              <a:rPr kumimoji="1" lang="en-US" altLang="ko-KR" sz="1050" b="1" dirty="0"/>
              <a:t>31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3223B-C314-43B3-2344-E0B91E9D6518}"/>
              </a:ext>
            </a:extLst>
          </p:cNvPr>
          <p:cNvSpPr/>
          <p:nvPr/>
        </p:nvSpPr>
        <p:spPr>
          <a:xfrm>
            <a:off x="4956477" y="4757962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BA60-3EA5-9159-BB1E-608013C77F31}"/>
              </a:ext>
            </a:extLst>
          </p:cNvPr>
          <p:cNvSpPr txBox="1"/>
          <p:nvPr/>
        </p:nvSpPr>
        <p:spPr>
          <a:xfrm>
            <a:off x="6838945" y="1603452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x29</a:t>
            </a:r>
            <a:endParaRPr kumimoji="1" lang="ko-Kore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D1210-26B0-2D66-1EDB-9E6BDBFF1C02}"/>
              </a:ext>
            </a:extLst>
          </p:cNvPr>
          <p:cNvSpPr txBox="1"/>
          <p:nvPr/>
        </p:nvSpPr>
        <p:spPr>
          <a:xfrm>
            <a:off x="6797615" y="4712356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x30</a:t>
            </a:r>
            <a:endParaRPr kumimoji="1" lang="ko-Kore-KR" altLang="en-US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F3791-5C1F-4E29-F3EE-1FD1224BF7BE}"/>
              </a:ext>
            </a:extLst>
          </p:cNvPr>
          <p:cNvSpPr txBox="1"/>
          <p:nvPr/>
        </p:nvSpPr>
        <p:spPr>
          <a:xfrm>
            <a:off x="5477214" y="4736584"/>
            <a:ext cx="774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aa0003f3</a:t>
            </a:r>
            <a:endParaRPr kumimoji="1" lang="ko-Kore-KR" alt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FF0EF-5E88-76F0-3C63-C1B7FC5A4C81}"/>
              </a:ext>
            </a:extLst>
          </p:cNvPr>
          <p:cNvSpPr txBox="1"/>
          <p:nvPr/>
        </p:nvSpPr>
        <p:spPr>
          <a:xfrm>
            <a:off x="7183730" y="4712356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19d63bf28</a:t>
            </a:r>
            <a:endParaRPr kumimoji="1" lang="ko-Kore-KR" alt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F4E21-C633-2E17-7947-C890350A0CED}"/>
              </a:ext>
            </a:extLst>
          </p:cNvPr>
          <p:cNvSpPr txBox="1"/>
          <p:nvPr/>
        </p:nvSpPr>
        <p:spPr>
          <a:xfrm>
            <a:off x="7330860" y="1578030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3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BDC94-25FE-D1D2-9BB8-2ED88882EADD}"/>
              </a:ext>
            </a:extLst>
          </p:cNvPr>
          <p:cNvSpPr txBox="1"/>
          <p:nvPr/>
        </p:nvSpPr>
        <p:spPr>
          <a:xfrm>
            <a:off x="4908708" y="161543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6fdff5a0</a:t>
            </a:r>
            <a:endParaRPr kumimoji="1" lang="ko-Kore-KR" altLang="en-US" sz="105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D7C50-1FB9-079F-43DD-92513780D84C}"/>
              </a:ext>
            </a:extLst>
          </p:cNvPr>
          <p:cNvSpPr txBox="1"/>
          <p:nvPr/>
        </p:nvSpPr>
        <p:spPr>
          <a:xfrm>
            <a:off x="5447221" y="161543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AFA1-651D-0226-CD66-9FF0FBEB8209}"/>
              </a:ext>
            </a:extLst>
          </p:cNvPr>
          <p:cNvSpPr txBox="1"/>
          <p:nvPr/>
        </p:nvSpPr>
        <p:spPr>
          <a:xfrm>
            <a:off x="5666195" y="1611375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9d63bf28</a:t>
            </a:r>
            <a:endParaRPr kumimoji="1" lang="ko-Kore-KR" altLang="en-US" sz="105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557DE-B264-E59D-BDF9-ADBCA75DD912}"/>
              </a:ext>
            </a:extLst>
          </p:cNvPr>
          <p:cNvSpPr txBox="1"/>
          <p:nvPr/>
        </p:nvSpPr>
        <p:spPr>
          <a:xfrm>
            <a:off x="6067596" y="1611375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462F-2D04-8169-E1C7-F983E3B430F2}"/>
              </a:ext>
            </a:extLst>
          </p:cNvPr>
          <p:cNvSpPr txBox="1"/>
          <p:nvPr/>
        </p:nvSpPr>
        <p:spPr>
          <a:xfrm>
            <a:off x="4660389" y="1597926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b="1" dirty="0" err="1"/>
              <a:t>fp</a:t>
            </a:r>
            <a:endParaRPr kumimoji="1" lang="ko-Kore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5CA0-71C1-98B2-79A9-8C1AB1C27C4B}"/>
              </a:ext>
            </a:extLst>
          </p:cNvPr>
          <p:cNvSpPr txBox="1"/>
          <p:nvPr/>
        </p:nvSpPr>
        <p:spPr>
          <a:xfrm>
            <a:off x="5005353" y="113755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DBA36-E32E-4FBF-10B0-0B9ACF4725C0}"/>
              </a:ext>
            </a:extLst>
          </p:cNvPr>
          <p:cNvSpPr txBox="1"/>
          <p:nvPr/>
        </p:nvSpPr>
        <p:spPr>
          <a:xfrm>
            <a:off x="7306001" y="1112592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16fdff5a0</a:t>
            </a:r>
            <a:endParaRPr kumimoji="1" lang="ko-Kore-KR" alt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96E26-4ADE-9FC2-E1D8-564624EEA6FC}"/>
              </a:ext>
            </a:extLst>
          </p:cNvPr>
          <p:cNvSpPr txBox="1"/>
          <p:nvPr/>
        </p:nvSpPr>
        <p:spPr>
          <a:xfrm>
            <a:off x="7312993" y="1343458"/>
            <a:ext cx="877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16fdff340</a:t>
            </a:r>
            <a:endParaRPr kumimoji="1" lang="ko-Kore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A7D8-A21F-16F2-2E3C-7793ACA29F13}"/>
              </a:ext>
            </a:extLst>
          </p:cNvPr>
          <p:cNvSpPr txBox="1"/>
          <p:nvPr/>
        </p:nvSpPr>
        <p:spPr>
          <a:xfrm>
            <a:off x="5008588" y="1357167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AB71-FCA1-C07F-AE5C-60CCB8E4694B}"/>
              </a:ext>
            </a:extLst>
          </p:cNvPr>
          <p:cNvSpPr txBox="1"/>
          <p:nvPr/>
        </p:nvSpPr>
        <p:spPr>
          <a:xfrm>
            <a:off x="5431527" y="1145753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33F8-2347-B60C-45C1-D2CD7364ADB4}"/>
              </a:ext>
            </a:extLst>
          </p:cNvPr>
          <p:cNvSpPr txBox="1"/>
          <p:nvPr/>
        </p:nvSpPr>
        <p:spPr>
          <a:xfrm>
            <a:off x="5853594" y="113265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F7DC4-BBC5-CB9D-B3B2-12C9A859FF74}"/>
              </a:ext>
            </a:extLst>
          </p:cNvPr>
          <p:cNvSpPr txBox="1"/>
          <p:nvPr/>
        </p:nvSpPr>
        <p:spPr>
          <a:xfrm>
            <a:off x="6307572" y="136533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04FFA-2AF3-A9C3-DA2F-B09A773B8D04}"/>
              </a:ext>
            </a:extLst>
          </p:cNvPr>
          <p:cNvSpPr txBox="1"/>
          <p:nvPr/>
        </p:nvSpPr>
        <p:spPr>
          <a:xfrm>
            <a:off x="5426765" y="1376495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266E8-E886-FAE8-E5B1-4CE240DA3983}"/>
              </a:ext>
            </a:extLst>
          </p:cNvPr>
          <p:cNvSpPr txBox="1"/>
          <p:nvPr/>
        </p:nvSpPr>
        <p:spPr>
          <a:xfrm>
            <a:off x="6072313" y="1135162"/>
            <a:ext cx="844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78040000</a:t>
            </a:r>
            <a:endParaRPr kumimoji="1" lang="ko-Kore-KR" altLang="en-US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E6F58-0A27-B75F-FAD2-3C31C8CBCB14}"/>
              </a:ext>
            </a:extLst>
          </p:cNvPr>
          <p:cNvSpPr txBox="1"/>
          <p:nvPr/>
        </p:nvSpPr>
        <p:spPr>
          <a:xfrm>
            <a:off x="7350549" y="1812602"/>
            <a:ext cx="824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16fdff3</a:t>
            </a:r>
            <a:r>
              <a:rPr kumimoji="1" lang="en-US" altLang="ko-KR" sz="1050" b="1" dirty="0"/>
              <a:t>2</a:t>
            </a:r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E9927A-BFA4-002D-0E22-075829E5BAA9}"/>
              </a:ext>
            </a:extLst>
          </p:cNvPr>
          <p:cNvCxnSpPr>
            <a:cxnSpLocks/>
          </p:cNvCxnSpPr>
          <p:nvPr/>
        </p:nvCxnSpPr>
        <p:spPr>
          <a:xfrm>
            <a:off x="4969332" y="2105899"/>
            <a:ext cx="18885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47BD2-9295-8918-8A9B-ED215DB4ED70}"/>
              </a:ext>
            </a:extLst>
          </p:cNvPr>
          <p:cNvSpPr txBox="1"/>
          <p:nvPr/>
        </p:nvSpPr>
        <p:spPr>
          <a:xfrm>
            <a:off x="4932149" y="2093070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6fdff450</a:t>
            </a:r>
            <a:endParaRPr kumimoji="1" lang="ko-Kore-KR" altLang="en-US" sz="105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7FEDD-B56D-0B38-0074-588B10EECD90}"/>
              </a:ext>
            </a:extLst>
          </p:cNvPr>
          <p:cNvSpPr txBox="1"/>
          <p:nvPr/>
        </p:nvSpPr>
        <p:spPr>
          <a:xfrm>
            <a:off x="5569917" y="2102152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EFCAD-3264-A592-27FA-FA2397A20D85}"/>
              </a:ext>
            </a:extLst>
          </p:cNvPr>
          <p:cNvSpPr txBox="1"/>
          <p:nvPr/>
        </p:nvSpPr>
        <p:spPr>
          <a:xfrm>
            <a:off x="5803978" y="2093070"/>
            <a:ext cx="583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d910</a:t>
            </a:r>
            <a:endParaRPr kumimoji="1" lang="ko-Kore-KR" altLang="en-US" sz="10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E812E-80EB-4B70-7A94-665943E5A85A}"/>
              </a:ext>
            </a:extLst>
          </p:cNvPr>
          <p:cNvSpPr txBox="1"/>
          <p:nvPr/>
        </p:nvSpPr>
        <p:spPr>
          <a:xfrm>
            <a:off x="6163824" y="2096726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D8570-CFC8-CF7A-AB38-3D3B1A359859}"/>
              </a:ext>
            </a:extLst>
          </p:cNvPr>
          <p:cNvSpPr/>
          <p:nvPr/>
        </p:nvSpPr>
        <p:spPr>
          <a:xfrm>
            <a:off x="4960333" y="4403634"/>
            <a:ext cx="1888524" cy="214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6130-1841-5B06-C62E-E59E0C7BC214}"/>
              </a:ext>
            </a:extLst>
          </p:cNvPr>
          <p:cNvSpPr txBox="1"/>
          <p:nvPr/>
        </p:nvSpPr>
        <p:spPr>
          <a:xfrm>
            <a:off x="6801471" y="4358028"/>
            <a:ext cx="466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w8</a:t>
            </a:r>
            <a:endParaRPr kumimoji="1" lang="ko-Kore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697D0-8126-BB4C-2073-BA411965BF7D}"/>
              </a:ext>
            </a:extLst>
          </p:cNvPr>
          <p:cNvSpPr txBox="1"/>
          <p:nvPr/>
        </p:nvSpPr>
        <p:spPr>
          <a:xfrm>
            <a:off x="7187586" y="4358028"/>
            <a:ext cx="936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0</a:t>
            </a:r>
            <a:endParaRPr kumimoji="1" lang="ko-Kore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C1D0F-6969-785E-8357-A74ECFA16410}"/>
              </a:ext>
            </a:extLst>
          </p:cNvPr>
          <p:cNvSpPr txBox="1"/>
          <p:nvPr/>
        </p:nvSpPr>
        <p:spPr>
          <a:xfrm>
            <a:off x="4913555" y="1851842"/>
            <a:ext cx="730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c000</a:t>
            </a:r>
            <a:endParaRPr kumimoji="1" lang="ko-Kore-KR" altLang="en-US" sz="105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F0829D-87D3-CD9F-409B-D1EC5D42D8FF}"/>
              </a:ext>
            </a:extLst>
          </p:cNvPr>
          <p:cNvSpPr txBox="1"/>
          <p:nvPr/>
        </p:nvSpPr>
        <p:spPr>
          <a:xfrm>
            <a:off x="5566047" y="1847901"/>
            <a:ext cx="360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DF2031-CF1D-F0F1-0F2F-35DBC7529460}"/>
              </a:ext>
            </a:extLst>
          </p:cNvPr>
          <p:cNvSpPr txBox="1"/>
          <p:nvPr/>
        </p:nvSpPr>
        <p:spPr>
          <a:xfrm>
            <a:off x="5685079" y="1854251"/>
            <a:ext cx="820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3f3c</a:t>
            </a:r>
            <a:endParaRPr kumimoji="1" lang="ko-Kore-KR" altLang="en-US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E352C-8639-5AB7-9951-48755993F630}"/>
              </a:ext>
            </a:extLst>
          </p:cNvPr>
          <p:cNvSpPr txBox="1"/>
          <p:nvPr/>
        </p:nvSpPr>
        <p:spPr>
          <a:xfrm>
            <a:off x="6155721" y="1841520"/>
            <a:ext cx="908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b="1" dirty="0"/>
              <a:t>1</a:t>
            </a:r>
            <a:endParaRPr kumimoji="1" lang="ko-Kore-KR" altLang="en-US" sz="1050" b="1" dirty="0"/>
          </a:p>
        </p:txBody>
      </p:sp>
      <p:pic>
        <p:nvPicPr>
          <p:cNvPr id="8" name="그림 7" descr="텍스트, 스크린샷, 디스플레이, 멀티미디어이(가) 표시된 사진&#10;&#10;자동 생성된 설명">
            <a:extLst>
              <a:ext uri="{FF2B5EF4-FFF2-40B4-BE49-F238E27FC236}">
                <a16:creationId xmlns:a16="http://schemas.microsoft.com/office/drawing/2014/main" id="{0B6CF0B5-F634-36CB-6DD2-63B9A1870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5" y="915566"/>
            <a:ext cx="4319707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45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3937</TotalTime>
  <Words>950</Words>
  <Application>Microsoft Macintosh PowerPoint</Application>
  <PresentationFormat>화면 슬라이드 쇼(16:9)</PresentationFormat>
  <Paragraphs>856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Calibri</vt:lpstr>
      <vt:lpstr>나눔스퀘어_ac ExtraBold</vt:lpstr>
      <vt:lpstr>맑은 고딕</vt:lpstr>
      <vt:lpstr>HY헤드라인M</vt:lpstr>
      <vt:lpstr>Arial</vt:lpstr>
      <vt:lpstr>나눔스퀘어_ac Bold</vt:lpstr>
      <vt:lpstr>Office 테마</vt:lpstr>
      <vt:lpstr>PowerPoint 프레젠테이션</vt:lpstr>
      <vt:lpstr>Function.c 파일 생성</vt:lpstr>
      <vt:lpstr>Function.c  arm64 아키텍쳐 컴파일 실행 및 디버그 파일 생성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  <vt:lpstr>Function.c 디버깅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이성길</cp:lastModifiedBy>
  <cp:revision>571</cp:revision>
  <dcterms:created xsi:type="dcterms:W3CDTF">2017-06-01T00:33:53Z</dcterms:created>
  <dcterms:modified xsi:type="dcterms:W3CDTF">2023-06-15T12:57:01Z</dcterms:modified>
</cp:coreProperties>
</file>